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A1FD9-F42F-4EBE-98F0-9D54FFA9BA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567C89-111A-41C1-BFD4-FACFDD7BC8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5B49DF-7B33-4F42-B19F-A3D469223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21.3.2018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8F822D-C35A-4FFE-97A8-7C860477E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7FC6E2-4D92-4161-92CD-4CB4CBBA2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3449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A68EB-CE0D-4DDA-8299-06B43D07B9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B883CE-C256-42CA-873B-9805320D58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F8054-310F-40CE-A9ED-79F3E429D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21.3.2018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F9EDA8-90EF-4639-8769-FA62A6B15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23FD86-94C6-4359-999C-02C38F4E0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30365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22274B-8286-4F6B-8D0C-131671EC4F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B39E5F-392B-4A30-A3BD-881FB8D56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BF451E-EC30-469C-8E48-66797F91A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21.3.2018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8F4E0-2DA2-4D5C-BA33-C6FB62273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331523-A50F-459F-B3FD-1ABB9689E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38298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D9E3C-EBEF-4B48-891E-DD637393C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3E1F71-8118-4979-A4A7-7087E898D9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3059C5-F347-4483-9154-C620AAB2F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21.3.2018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1D36BB-A860-4991-898D-43E543DBF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E7382-623C-42B1-9B09-B7D4E45CA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9550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76BB1-33B2-4A5A-A226-90CD8EAC76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4367A0-F22D-4D7E-A54F-E33716B434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7C1E10-2255-40F8-AA1A-04DE36589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21.3.2018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EC0370-B9B0-4C08-968C-8B29C2C17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ABBDEB-BCFE-488F-BC81-D989DC8E1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1788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957C9-81D9-4883-A0B6-1702A5DD0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B08130-18B0-4665-9239-67C97523FA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AA17A4-7A63-4806-80F8-D4B23D5C3D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C36545-5BBA-4655-A41A-3FE79CD02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21.3.2018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FFBBFC-09E1-4E84-A97F-BC276544B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AE4AAF-91AE-44F1-8768-5871B97A0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53572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5C183-9695-49FB-9B08-137F47C4D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B2C760-AD93-4A86-B2E7-333969E503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F995AA-48EE-4972-8C59-FB1CA235D5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5EC1A0-995A-4798-AD47-8AC37AB050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40628E-5722-4F79-A728-7642471429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10DDAB-EB8D-4E74-8EE4-860C80147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21.3.2018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8A3641-9368-439C-B2E6-48AAF8559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D72C1F-6E08-4891-95F7-8E09296CC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28735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BFE17-FD0C-4D58-8DD9-C61C9C49E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BA25C7-464B-4C0E-815C-9E0FDC36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21.3.2018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3035A0-51BC-4B20-B798-91D596D78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9F325A-35CD-496A-9069-F947E90CC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34795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4319FF-DA7D-4C88-91DC-A9D10DCFD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21.3.2018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B47A64-2620-4BE9-B564-0A43B63E5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8F1837-15B9-4828-BCB2-5F07C40E2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174677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38C8B0-E0B7-4157-B25B-E6ECF3229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CBB80A-9873-485D-AD00-12DDDBE4A4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BA8DB6-8F14-4F55-9C78-DE14A1FB79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F86C8B-A80A-488C-A369-6F7373476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21.3.2018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A17B26-3B09-4DFA-97A5-88BDB3054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338716-1494-4FAD-933A-CDEE07DD8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76694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B1FB0-5513-4762-8BD9-BB9A4C944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140700-4B7E-42F0-83BE-70E09E3643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C1C98D-A670-4B22-8481-F9FF54201E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D25DBC-25FA-42A4-81E9-D8A15146D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21.3.2018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B2D943-95AF-46D3-8B89-6FA59046F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DF881A-C1A8-4507-8979-A1D1E0E1C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31653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D9A515-E49B-4826-AC8B-570C7367B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439AAE-7A9A-4163-8010-9616FAA787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06561C-A1AD-4593-99AD-20AA8A646A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021890-51E4-447B-BA14-EBE0E03E2995}" type="datetimeFigureOut">
              <a:rPr lang="fi-FI" smtClean="0"/>
              <a:t>21.3.2018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1D4CB5-7B94-426B-B2CD-19DA4A0C11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88878C-915A-435E-A433-1D69F4D470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94178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633E5-0FD9-442C-8371-D05A50FCF1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Resuming Normal 3GPP WG scheduling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4E691-A30C-48E4-AE24-FB0B2E1152F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Nokia, Nokia Shanghai Bell,</a:t>
            </a:r>
          </a:p>
        </p:txBody>
      </p:sp>
    </p:spTree>
    <p:extLst>
      <p:ext uri="{BB962C8B-B14F-4D97-AF65-F5344CB8AC3E}">
        <p14:creationId xmlns:p14="http://schemas.microsoft.com/office/powerpoint/2010/main" val="718854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B34BA5-AD0B-412E-88D3-92B7CEA82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Proposal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2081DF-B66A-49CD-8630-352DA9B1CF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dirty="0"/>
              <a:t>1) 3GPP to resume the normal 6 ordinary meeting a year scheduling regime described in SP-110220. </a:t>
            </a:r>
          </a:p>
          <a:p>
            <a:pPr marL="0" lvl="0" indent="0">
              <a:buNone/>
            </a:pPr>
            <a:r>
              <a:rPr lang="en-US" dirty="0"/>
              <a:t>2) The reduction in number of WG ordinary meetings shall not result in more parallel sessions.</a:t>
            </a:r>
          </a:p>
          <a:p>
            <a:pPr marL="0" lvl="0" indent="0">
              <a:buNone/>
            </a:pPr>
            <a:r>
              <a:rPr lang="en-US" dirty="0"/>
              <a:t>3) The Ordinary WG meetings scheduling in the short quarters shall allow a suitable week in the quarter when potential ad hoc meetings could be scheduled (effectively this was the week when an ordinary meeting was scheduled when 8 ordinary meetings a year regime was temporarily adopted). </a:t>
            </a:r>
          </a:p>
          <a:p>
            <a:pPr lvl="1"/>
            <a:r>
              <a:rPr lang="en-US" dirty="0"/>
              <a:t>	 This week may be earmarked in the WG calendar as a "POTENTIAL ad hoc TBD" label if a WG leadership so desires. 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609375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98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Resuming Normal 3GPP WG scheduling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Poikselka, Miikka (Nokia - FI/Espoo)</dc:creator>
  <cp:lastModifiedBy>Poikselka, Miikka (Nokia - FI/Espoo)</cp:lastModifiedBy>
  <cp:revision>9</cp:revision>
  <dcterms:created xsi:type="dcterms:W3CDTF">2018-03-21T05:40:06Z</dcterms:created>
  <dcterms:modified xsi:type="dcterms:W3CDTF">2018-03-21T08:36:19Z</dcterms:modified>
</cp:coreProperties>
</file>